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77" r:id="rId4"/>
    <p:sldId id="258" r:id="rId5"/>
    <p:sldId id="274" r:id="rId6"/>
    <p:sldId id="259" r:id="rId7"/>
    <p:sldId id="260" r:id="rId8"/>
    <p:sldId id="278" r:id="rId9"/>
    <p:sldId id="261" r:id="rId10"/>
    <p:sldId id="280" r:id="rId11"/>
    <p:sldId id="263" r:id="rId12"/>
    <p:sldId id="275" r:id="rId13"/>
    <p:sldId id="264" r:id="rId14"/>
    <p:sldId id="265" r:id="rId15"/>
    <p:sldId id="262" r:id="rId1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-41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FCD7F2C-F616-4C78-98EF-82FD5D35C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27322BC-A1AC-4F43-A839-61E6A3EEE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2F2718C-1DCC-44EB-BEA9-4B7506D7E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2AC7E2B-03C3-4013-8BB5-694052A1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39CD24C-D5B4-4D72-9349-CA3F416A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787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FEEF44F-16E8-4B16-AD8E-D3F66469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CCDF4698-FFDA-407C-A2D8-AC64572E1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479CBD16-AA7D-494D-920D-55EA39E1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240629C-412A-41E8-899A-157CC4E9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763EFC4-B850-4DDD-A7DA-D22E204D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85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DC21A3D1-2FA6-4DA4-9FC6-30C8C1311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C2A85E3-FF6D-4C5C-B88A-CC5ECB6CC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2FFFDA4-33E7-44BB-A817-0A6F6A4C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3EA2931-1098-4C4E-AB7F-8448EBEF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18A074B-BAB8-46E7-87B6-D58316C2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9304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FCD7F2C-F616-4C78-98EF-82FD5D35C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27322BC-A1AC-4F43-A839-61E6A3EEE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2F2718C-1DCC-44EB-BEA9-4B7506D7E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2AC7E2B-03C3-4013-8BB5-694052A1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39CD24C-D5B4-4D72-9349-CA3F416A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60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2D526F-E9E2-44ED-9413-DB4DCF77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0DFA88E-9BAD-4922-B2D6-93391EB9F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9F0DBD5-89E5-4DBC-832A-119EC46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59B865D-FF74-41DA-9EC2-997AAABF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645B092-6BBA-475F-B662-1F6D0DBC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498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14D8EB-F741-4616-A33D-8F588A80F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0EC5540-88B2-4D12-BC9B-72BCF5F4B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DE7EB26-87C2-4631-B81B-545C3155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724DED7-A2DD-463A-BFC9-119B68A5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2084894-D50D-40C9-B6A4-C84E272E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51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39B350-462E-401E-B232-93D5CC35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0507C12-66F3-4545-B668-E1003A693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457EA553-35E4-4CA1-A2D1-1306C9CFD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48C22CF-E333-44AF-8188-F9254644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94EEF42-DAE3-4C8B-B70E-70C2CF23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C59DECD3-BAB5-47DA-8E1F-E4EE390F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88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3CD201C-99CD-4EF4-9B92-D0F1F62D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790996E-228F-4E46-9AB7-E08A01888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1F558A43-7F21-48B4-A8A5-AFF581BCA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707C79DD-183F-4650-865A-5F30FB12A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85036B41-5CEF-4A0F-9432-10BDABF5B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709CAC32-7F20-4776-8DB6-A8F007E8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0EBE9078-D9BB-4337-8D63-9C274AE5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91D2DDA7-44DE-4910-BC3A-59CA8E04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208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186ED9-E594-43B5-AEB5-CF235FB2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8EC6AF0-41B4-4BC3-9096-9C9CBEDD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1C307ADA-E6E2-4730-9DBA-647EE35A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24F93BC9-07B3-4BEB-B1DE-DB6A2014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947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DADF4431-7A05-4890-92B6-D0AEC553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F6BA3888-1E61-4F6E-98B9-32322874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EB8390B1-60E2-476B-B29C-D801BC7C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41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D81422-92B5-4195-B59F-F71A45A62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A20D085-457D-4885-98AA-1CE32874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A0095574-3078-4B4E-BDCA-EC79A8547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0651BB49-4AD6-425A-B73A-471596641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5DED6ECE-091F-4F02-B75C-CCE6E2277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35BE3B7-98E7-497F-951E-2CB1CB70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50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2D526F-E9E2-44ED-9413-DB4DCF77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0DFA88E-9BAD-4922-B2D6-93391EB9F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9F0DBD5-89E5-4DBC-832A-119EC460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59B865D-FF74-41DA-9EC2-997AAABF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645B092-6BBA-475F-B662-1F6D0DBC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464216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879403-55EB-4C47-87AD-95B4E5BD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53410539-8FFB-4F51-A716-C3863E4CFE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39AE4AE-7D75-4A6F-9FB1-D1644FDDB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3EE24FDA-4DF3-438D-9B1F-79982805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506BAFC-54E9-484B-9DF8-C45CF3D8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1608B12-4416-4B36-92D2-228912D0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57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FEEF44F-16E8-4B16-AD8E-D3F66469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CCDF4698-FFDA-407C-A2D8-AC64572E1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479CBD16-AA7D-494D-920D-55EA39E1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240629C-412A-41E8-899A-157CC4E9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763EFC4-B850-4DDD-A7DA-D22E204D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94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DC21A3D1-2FA6-4DA4-9FC6-30C8C1311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C2A85E3-FF6D-4C5C-B88A-CC5ECB6CC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2FFFDA4-33E7-44BB-A817-0A6F6A4C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3EA2931-1098-4C4E-AB7F-8448EBEF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18A074B-BAB8-46E7-87B6-D58316C2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17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14D8EB-F741-4616-A33D-8F588A80F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0EC5540-88B2-4D12-BC9B-72BCF5F4B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DE7EB26-87C2-4631-B81B-545C3155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724DED7-A2DD-463A-BFC9-119B68A5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2084894-D50D-40C9-B6A4-C84E272E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950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39B350-462E-401E-B232-93D5CC35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0507C12-66F3-4545-B668-E1003A693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457EA553-35E4-4CA1-A2D1-1306C9CFD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48C22CF-E333-44AF-8188-F9254644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94EEF42-DAE3-4C8B-B70E-70C2CF23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C59DECD3-BAB5-47DA-8E1F-E4EE390F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649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3CD201C-99CD-4EF4-9B92-D0F1F62D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790996E-228F-4E46-9AB7-E08A01888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1F558A43-7F21-48B4-A8A5-AFF581BCA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707C79DD-183F-4650-865A-5F30FB12A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85036B41-5CEF-4A0F-9432-10BDABF5B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709CAC32-7F20-4776-8DB6-A8F007E8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0EBE9078-D9BB-4337-8D63-9C274AE5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91D2DDA7-44DE-4910-BC3A-59CA8E04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910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2186ED9-E594-43B5-AEB5-CF235FB2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8EC6AF0-41B4-4BC3-9096-9C9CBEDD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1C307ADA-E6E2-4730-9DBA-647EE35A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24F93BC9-07B3-4BEB-B1DE-DB6A2014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7290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DADF4431-7A05-4890-92B6-D0AEC553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F6BA3888-1E61-4F6E-98B9-32322874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EB8390B1-60E2-476B-B29C-D801BC7C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51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D81422-92B5-4195-B59F-F71A45A62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A20D085-457D-4885-98AA-1CE32874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A0095574-3078-4B4E-BDCA-EC79A8547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0651BB49-4AD6-425A-B73A-471596641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5DED6ECE-091F-4F02-B75C-CCE6E2277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35BE3B7-98E7-497F-951E-2CB1CB70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011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879403-55EB-4C47-87AD-95B4E5BD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53410539-8FFB-4F51-A716-C3863E4CFE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39AE4AE-7D75-4A6F-9FB1-D1644FDDB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3EE24FDA-4DF3-438D-9B1F-79982805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506BAFC-54E9-484B-9DF8-C45CF3D8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1608B12-4416-4B36-92D2-228912D0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055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0098321F-BD31-4A98-A092-ADF4C355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05D10A3-A05C-4478-8995-F7638D61D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7CF4A46-CCEA-4427-B8FC-D22FDA990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909ED-9782-4A3E-ABA5-C4E63D9862F4}" type="datetimeFigureOut">
              <a:rPr lang="es-AR" smtClean="0"/>
              <a:t>12/3/2024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8B1AD7C-EE7B-42A5-A9C9-272A5906D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3F46364-26EA-4192-842E-A4B705428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3D243-C9F3-4921-89E2-FD8B307A34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0623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0098321F-BD31-4A98-A092-ADF4C355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05D10A3-A05C-4478-8995-F7638D61D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7CF4A46-CCEA-4427-B8FC-D22FDA990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909ED-9782-4A3E-ABA5-C4E63D9862F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12/3/2024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8B1AD7C-EE7B-42A5-A9C9-272A5906D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3F46364-26EA-4192-842E-A4B705428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3D243-C9F3-4921-89E2-FD8B307A344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6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audio" Target="../media/media10.mp3"/><Relationship Id="rId5" Type="http://schemas.microsoft.com/office/2007/relationships/media" Target="../media/media10.mp3"/><Relationship Id="rId10" Type="http://schemas.openxmlformats.org/officeDocument/2006/relationships/image" Target="../media/image29.png"/><Relationship Id="rId4" Type="http://schemas.openxmlformats.org/officeDocument/2006/relationships/audio" Target="../media/media9.mp3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4.mp3"/><Relationship Id="rId7" Type="http://schemas.openxmlformats.org/officeDocument/2006/relationships/image" Target="../media/image1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audio" Target="../media/media4.mp3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33" y="336850"/>
            <a:ext cx="9514904" cy="593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774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A_1.10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8328" y="603920"/>
            <a:ext cx="609600" cy="609600"/>
          </a:xfr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14" y="3408132"/>
            <a:ext cx="6160449" cy="321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14BB4131-3EB4-496A-8778-1DFCC250CD58}"/>
              </a:ext>
            </a:extLst>
          </p:cNvPr>
          <p:cNvSpPr txBox="1"/>
          <p:nvPr/>
        </p:nvSpPr>
        <p:spPr>
          <a:xfrm>
            <a:off x="6607278" y="539388"/>
            <a:ext cx="120936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AR" dirty="0"/>
              <a:t>Page 148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9" y="172675"/>
            <a:ext cx="5716587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9" y="908720"/>
            <a:ext cx="5653942" cy="304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73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108734E-279D-418E-9C85-8820D814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136" y="571612"/>
            <a:ext cx="4930840" cy="57147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E5E2C1C-C7B9-40C5-B94C-8621539A5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976" y="571612"/>
            <a:ext cx="3629532" cy="3134162"/>
          </a:xfrm>
          <a:prstGeom prst="rect">
            <a:avLst/>
          </a:prstGeom>
        </p:spPr>
      </p:pic>
      <p:pic>
        <p:nvPicPr>
          <p:cNvPr id="6" name="1A_1.10.mp3">
            <a:hlinkClick r:id="" action="ppaction://media"/>
            <a:extLst>
              <a:ext uri="{FF2B5EF4-FFF2-40B4-BE49-F238E27FC236}">
                <a16:creationId xmlns:a16="http://schemas.microsoft.com/office/drawing/2014/main" xmlns="" id="{195C6208-D4DE-4D8B-A056-74E2E331472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87394" y="1833893"/>
            <a:ext cx="609600" cy="609600"/>
          </a:xfr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16" y="3705774"/>
            <a:ext cx="5320048" cy="2779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94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accent1">
                <a:lumMod val="5000"/>
                <a:lumOff val="95000"/>
              </a:schemeClr>
            </a:gs>
            <a:gs pos="66000">
              <a:schemeClr val="bg1">
                <a:lumMod val="95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98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A_1.11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9327" y="2337211"/>
            <a:ext cx="609600" cy="609600"/>
          </a:xfr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6" y="120316"/>
            <a:ext cx="7659019" cy="64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20" y="196605"/>
            <a:ext cx="5580151" cy="1277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8278368" y="3718560"/>
            <a:ext cx="3584448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WHAT’S YOUR PHONE NUMBER?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accent1">
                <a:lumMod val="5000"/>
                <a:lumOff val="95000"/>
              </a:schemeClr>
            </a:gs>
            <a:gs pos="42000">
              <a:schemeClr val="bg1">
                <a:lumMod val="95000"/>
              </a:schemeClr>
            </a:gs>
            <a:gs pos="65000">
              <a:schemeClr val="accent3">
                <a:lumMod val="20000"/>
                <a:lumOff val="80000"/>
              </a:schemeClr>
            </a:gs>
            <a:gs pos="98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B_1.26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0296" y="1988840"/>
            <a:ext cx="609600" cy="609600"/>
          </a:xfr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58" y="5159136"/>
            <a:ext cx="6391493" cy="130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7" y="195072"/>
            <a:ext cx="5145716" cy="627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975360" y="1353310"/>
            <a:ext cx="9265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30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35</a:t>
            </a:r>
            <a:endParaRPr lang="es-AR" sz="2000" b="1" dirty="0">
              <a:solidFill>
                <a:srgbClr val="FF0000"/>
              </a:solidFill>
            </a:endParaRPr>
          </a:p>
          <a:p>
            <a:r>
              <a:rPr lang="es-MX" sz="2000" b="1" dirty="0" smtClean="0">
                <a:solidFill>
                  <a:srgbClr val="FF0000"/>
                </a:solidFill>
              </a:rPr>
              <a:t>40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43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50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59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60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67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70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72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80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88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90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94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100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A_1.12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61984" y="646470"/>
            <a:ext cx="609600" cy="609600"/>
          </a:xfr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32" y="162139"/>
            <a:ext cx="4329435" cy="653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1A_1.14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61984" y="3759563"/>
            <a:ext cx="609600" cy="609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8DBD71AE-ED80-48A6-8DA2-4C9D6C883B63}"/>
              </a:ext>
            </a:extLst>
          </p:cNvPr>
          <p:cNvSpPr txBox="1"/>
          <p:nvPr/>
        </p:nvSpPr>
        <p:spPr>
          <a:xfrm>
            <a:off x="6410635" y="589935"/>
            <a:ext cx="26891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Listen and </a:t>
            </a:r>
            <a:r>
              <a:rPr lang="es-AR" b="1" dirty="0" err="1">
                <a:solidFill>
                  <a:srgbClr val="FF0000"/>
                </a:solidFill>
              </a:rPr>
              <a:t>say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next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day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or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number</a:t>
            </a:r>
            <a:r>
              <a:rPr lang="es-A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xmlns="" id="{640DC712-EE95-4351-897D-FE9A119602B6}"/>
              </a:ext>
            </a:extLst>
          </p:cNvPr>
          <p:cNvSpPr/>
          <p:nvPr/>
        </p:nvSpPr>
        <p:spPr>
          <a:xfrm>
            <a:off x="9099755" y="855405"/>
            <a:ext cx="452629" cy="1917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FDD0D158-BAFA-4BEA-AD45-F9EB065702FB}"/>
              </a:ext>
            </a:extLst>
          </p:cNvPr>
          <p:cNvSpPr txBox="1"/>
          <p:nvPr/>
        </p:nvSpPr>
        <p:spPr>
          <a:xfrm>
            <a:off x="6410635" y="3759563"/>
            <a:ext cx="26891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Listen and </a:t>
            </a:r>
            <a:r>
              <a:rPr lang="es-AR" b="1" dirty="0" err="1">
                <a:solidFill>
                  <a:srgbClr val="FF0000"/>
                </a:solidFill>
              </a:rPr>
              <a:t>respond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appropriately</a:t>
            </a:r>
            <a:r>
              <a:rPr lang="es-A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xmlns="" id="{A89E00B5-3844-41A7-BEA7-256269509126}"/>
              </a:ext>
            </a:extLst>
          </p:cNvPr>
          <p:cNvSpPr/>
          <p:nvPr/>
        </p:nvSpPr>
        <p:spPr>
          <a:xfrm>
            <a:off x="9099754" y="3968498"/>
            <a:ext cx="452629" cy="1917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367" y="1870185"/>
            <a:ext cx="4380617" cy="1353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uadroTexto 7">
            <a:extLst>
              <a:ext uri="{FF2B5EF4-FFF2-40B4-BE49-F238E27FC236}">
                <a16:creationId xmlns:a16="http://schemas.microsoft.com/office/drawing/2014/main" xmlns="" id="{FDD0D158-BAFA-4BEA-AD45-F9EB065702FB}"/>
              </a:ext>
            </a:extLst>
          </p:cNvPr>
          <p:cNvSpPr txBox="1"/>
          <p:nvPr/>
        </p:nvSpPr>
        <p:spPr>
          <a:xfrm>
            <a:off x="6410635" y="5427942"/>
            <a:ext cx="268912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Listen and </a:t>
            </a:r>
            <a:r>
              <a:rPr lang="es-AR" b="1" dirty="0" err="1" smtClean="0">
                <a:solidFill>
                  <a:srgbClr val="FF0000"/>
                </a:solidFill>
              </a:rPr>
              <a:t>write</a:t>
            </a:r>
            <a:r>
              <a:rPr lang="es-AR" b="1" dirty="0" smtClean="0">
                <a:solidFill>
                  <a:srgbClr val="FF0000"/>
                </a:solidFill>
              </a:rPr>
              <a:t> </a:t>
            </a:r>
            <a:r>
              <a:rPr lang="es-AR" b="1" dirty="0" err="1" smtClean="0">
                <a:solidFill>
                  <a:srgbClr val="FF0000"/>
                </a:solidFill>
              </a:rPr>
              <a:t>the</a:t>
            </a:r>
            <a:r>
              <a:rPr lang="es-AR" b="1" dirty="0" smtClean="0">
                <a:solidFill>
                  <a:srgbClr val="FF0000"/>
                </a:solidFill>
              </a:rPr>
              <a:t> </a:t>
            </a:r>
            <a:r>
              <a:rPr lang="es-AR" b="1" dirty="0" err="1" smtClean="0">
                <a:solidFill>
                  <a:srgbClr val="FF0000"/>
                </a:solidFill>
              </a:rPr>
              <a:t>numbers</a:t>
            </a:r>
            <a:r>
              <a:rPr lang="es-AR" b="1" dirty="0" smtClean="0">
                <a:solidFill>
                  <a:srgbClr val="FF0000"/>
                </a:solidFill>
              </a:rPr>
              <a:t> </a:t>
            </a:r>
            <a:r>
              <a:rPr lang="es-AR" b="1" dirty="0" err="1" smtClean="0">
                <a:solidFill>
                  <a:srgbClr val="FF0000"/>
                </a:solidFill>
              </a:rPr>
              <a:t>you</a:t>
            </a:r>
            <a:r>
              <a:rPr lang="es-AR" b="1" dirty="0" smtClean="0">
                <a:solidFill>
                  <a:srgbClr val="FF0000"/>
                </a:solidFill>
              </a:rPr>
              <a:t> </a:t>
            </a:r>
            <a:r>
              <a:rPr lang="es-AR" b="1" dirty="0" err="1" smtClean="0">
                <a:solidFill>
                  <a:srgbClr val="FF0000"/>
                </a:solidFill>
              </a:rPr>
              <a:t>hear</a:t>
            </a:r>
            <a:endParaRPr lang="es-AR" b="1" dirty="0">
              <a:solidFill>
                <a:srgbClr val="FF0000"/>
              </a:solidFill>
            </a:endParaRPr>
          </a:p>
        </p:txBody>
      </p:sp>
      <p:pic>
        <p:nvPicPr>
          <p:cNvPr id="7" name="1B_1.27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61984" y="5318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66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6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070811"/>
            <a:ext cx="10515600" cy="5106152"/>
          </a:xfrm>
        </p:spPr>
        <p:txBody>
          <a:bodyPr>
            <a:normAutofit/>
          </a:bodyPr>
          <a:lstStyle/>
          <a:p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Hi. </a:t>
            </a:r>
            <a:r>
              <a:rPr lang="es-MX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I’m</a:t>
            </a:r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Gladys Barsotti. </a:t>
            </a:r>
            <a:r>
              <a:rPr lang="es-MX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What’s</a:t>
            </a:r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es-MX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</a:t>
            </a:r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________________________</a:t>
            </a:r>
          </a:p>
          <a:p>
            <a:r>
              <a:rPr lang="es-MX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Nice</a:t>
            </a:r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</a:t>
            </a:r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r>
              <a:rPr lang="es-MX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___________________________________</a:t>
            </a:r>
            <a:endParaRPr lang="es-AR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88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A_1.2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35901" y="851853"/>
            <a:ext cx="609600" cy="609600"/>
          </a:xfr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2" y="46748"/>
            <a:ext cx="9161703" cy="681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92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4357E031-5C78-4FEC-8434-D226F9780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4428" y="595257"/>
            <a:ext cx="5290948" cy="2940908"/>
          </a:xfrm>
          <a:prstGeom prst="rect">
            <a:avLst/>
          </a:prstGeom>
        </p:spPr>
      </p:pic>
      <p:pic>
        <p:nvPicPr>
          <p:cNvPr id="5" name="1A_1.2.mp3">
            <a:hlinkClick r:id="" action="ppaction://media"/>
            <a:extLst>
              <a:ext uri="{FF2B5EF4-FFF2-40B4-BE49-F238E27FC236}">
                <a16:creationId xmlns:a16="http://schemas.microsoft.com/office/drawing/2014/main" xmlns="" id="{A25D01B2-072E-41D3-84FF-6CB73F80D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9953" y="4403401"/>
            <a:ext cx="609600" cy="609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52B631D-6947-4835-BA1B-FD640A5F37DD}"/>
              </a:ext>
            </a:extLst>
          </p:cNvPr>
          <p:cNvSpPr txBox="1"/>
          <p:nvPr/>
        </p:nvSpPr>
        <p:spPr>
          <a:xfrm>
            <a:off x="301849" y="2886186"/>
            <a:ext cx="642552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AR" sz="3200" b="1" dirty="0"/>
              <a:t>1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E994904-E0C5-4A66-88CA-3BB24C62B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821" y="589115"/>
            <a:ext cx="5794150" cy="27817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80D2EB49-E6E1-48EA-9AA3-CD94E341B7B4}"/>
              </a:ext>
            </a:extLst>
          </p:cNvPr>
          <p:cNvSpPr txBox="1"/>
          <p:nvPr/>
        </p:nvSpPr>
        <p:spPr>
          <a:xfrm>
            <a:off x="5796441" y="2956449"/>
            <a:ext cx="642551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AR" sz="3200" b="1" dirty="0"/>
              <a:t>2  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F289A67B-A491-49AB-A038-513BCE323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45" y="3801907"/>
            <a:ext cx="5201376" cy="264832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A8B629D6-DA09-47C0-9436-D8E735C4AF31}"/>
              </a:ext>
            </a:extLst>
          </p:cNvPr>
          <p:cNvSpPr txBox="1"/>
          <p:nvPr/>
        </p:nvSpPr>
        <p:spPr>
          <a:xfrm>
            <a:off x="573347" y="5865452"/>
            <a:ext cx="642551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AR" sz="3200" b="1" dirty="0"/>
              <a:t>3  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2B8F8A23-E58B-4468-BF16-D469A8E05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8290" y="3557036"/>
            <a:ext cx="3933937" cy="297901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5CCB44AD-EBF0-4665-ACEC-EAAC0930D017}"/>
              </a:ext>
            </a:extLst>
          </p:cNvPr>
          <p:cNvSpPr txBox="1"/>
          <p:nvPr/>
        </p:nvSpPr>
        <p:spPr>
          <a:xfrm>
            <a:off x="7088290" y="5951279"/>
            <a:ext cx="642551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AR" sz="3200" b="1" dirty="0"/>
              <a:t>4   </a:t>
            </a:r>
          </a:p>
        </p:txBody>
      </p:sp>
    </p:spTree>
    <p:extLst>
      <p:ext uri="{BB962C8B-B14F-4D97-AF65-F5344CB8AC3E}">
        <p14:creationId xmlns:p14="http://schemas.microsoft.com/office/powerpoint/2010/main" val="71006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1">
                <a:lumMod val="5000"/>
                <a:lumOff val="95000"/>
              </a:schemeClr>
            </a:gs>
            <a:gs pos="74000">
              <a:schemeClr val="bg1">
                <a:lumMod val="95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A_1.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20336" y="659160"/>
            <a:ext cx="609600" cy="609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8B935E5-0709-4194-99C4-0E750028E5D8}"/>
              </a:ext>
            </a:extLst>
          </p:cNvPr>
          <p:cNvSpPr txBox="1"/>
          <p:nvPr/>
        </p:nvSpPr>
        <p:spPr>
          <a:xfrm>
            <a:off x="8686800" y="1618735"/>
            <a:ext cx="2458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Page 4. </a:t>
            </a:r>
          </a:p>
          <a:p>
            <a:r>
              <a:rPr lang="es-AR" dirty="0">
                <a:solidFill>
                  <a:srgbClr val="FF0000"/>
                </a:solidFill>
              </a:rPr>
              <a:t>Listen, complete, </a:t>
            </a:r>
            <a:r>
              <a:rPr lang="es-AR" dirty="0" err="1">
                <a:solidFill>
                  <a:srgbClr val="FF0000"/>
                </a:solidFill>
              </a:rPr>
              <a:t>practice</a:t>
            </a:r>
            <a:r>
              <a:rPr lang="es-AR" dirty="0">
                <a:solidFill>
                  <a:srgbClr val="FF0000"/>
                </a:solidFill>
              </a:rPr>
              <a:t> and MEMORIZE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dialogues.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DA366A1B-C474-401E-8505-72126E569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512" y="4044639"/>
            <a:ext cx="3842344" cy="600366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xmlns="" id="{375E8B1C-11FB-42B6-BB17-5A1040AD0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27406" y="401658"/>
            <a:ext cx="2708529" cy="15055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9203A62B-FC81-44D5-85C0-92056F3BF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388" y="5180335"/>
            <a:ext cx="1895072" cy="143506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46" y="308985"/>
            <a:ext cx="5515574" cy="631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Imagen 7">
            <a:extLst>
              <a:ext uri="{FF2B5EF4-FFF2-40B4-BE49-F238E27FC236}">
                <a16:creationId xmlns:a16="http://schemas.microsoft.com/office/drawing/2014/main" xmlns="" id="{76EA5881-4775-4527-9DAB-385E626914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8806" y="3585120"/>
            <a:ext cx="2853593" cy="1452928"/>
          </a:xfrm>
          <a:prstGeom prst="rect">
            <a:avLst/>
          </a:prstGeom>
        </p:spPr>
      </p:pic>
      <p:pic>
        <p:nvPicPr>
          <p:cNvPr id="14" name="Imagen 2">
            <a:extLst>
              <a:ext uri="{FF2B5EF4-FFF2-40B4-BE49-F238E27FC236}">
                <a16:creationId xmlns:a16="http://schemas.microsoft.com/office/drawing/2014/main" xmlns="" id="{F20CF162-8952-47E9-99FE-7AD87818E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5235" y="2218899"/>
            <a:ext cx="2500225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5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1">
                <a:lumMod val="5000"/>
                <a:lumOff val="95000"/>
              </a:schemeClr>
            </a:gs>
            <a:gs pos="74000">
              <a:schemeClr val="bg1">
                <a:lumMod val="95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34" y="4546784"/>
            <a:ext cx="6937103" cy="222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1A_1.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47441" y="5489563"/>
            <a:ext cx="609600" cy="60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081" y="342717"/>
            <a:ext cx="8021972" cy="4063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889248" y="1743456"/>
            <a:ext cx="11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163312" y="2280432"/>
            <a:ext cx="11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I’m</a:t>
            </a:r>
            <a:r>
              <a:rPr lang="es-MX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s-AR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450080" y="2822448"/>
            <a:ext cx="11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693920" y="3352800"/>
            <a:ext cx="11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4498848" y="3810000"/>
            <a:ext cx="1121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Bye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37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148" y="1375347"/>
            <a:ext cx="9621837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473952" y="3271028"/>
            <a:ext cx="1231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882384" y="4297680"/>
            <a:ext cx="1231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7705344" y="3795284"/>
            <a:ext cx="1231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559296" y="4785360"/>
            <a:ext cx="1231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877824" y="28041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Page 5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358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1">
                <a:lumMod val="5000"/>
                <a:lumOff val="95000"/>
              </a:schemeClr>
            </a:gs>
            <a:gs pos="74000">
              <a:schemeClr val="bg1">
                <a:lumMod val="95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A_1.5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09789" y="129902"/>
            <a:ext cx="609600" cy="609600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A5045CFF-03F0-4FC0-B3BE-7D1771DBFF13}"/>
              </a:ext>
            </a:extLst>
          </p:cNvPr>
          <p:cNvSpPr txBox="1"/>
          <p:nvPr/>
        </p:nvSpPr>
        <p:spPr>
          <a:xfrm>
            <a:off x="288823" y="129902"/>
            <a:ext cx="578328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Go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to</a:t>
            </a:r>
            <a:r>
              <a:rPr lang="es-AR" b="1" dirty="0">
                <a:solidFill>
                  <a:srgbClr val="FF0000"/>
                </a:solidFill>
              </a:rPr>
              <a:t> page 124 </a:t>
            </a:r>
            <a:r>
              <a:rPr lang="es-AR" b="1" dirty="0" err="1">
                <a:solidFill>
                  <a:srgbClr val="FF0000"/>
                </a:solidFill>
              </a:rPr>
              <a:t>Grammar</a:t>
            </a:r>
            <a:r>
              <a:rPr lang="es-AR" b="1" dirty="0">
                <a:solidFill>
                  <a:srgbClr val="FF0000"/>
                </a:solidFill>
              </a:rPr>
              <a:t> Bank. Listen, </a:t>
            </a:r>
            <a:r>
              <a:rPr lang="es-AR" b="1" dirty="0" err="1">
                <a:solidFill>
                  <a:srgbClr val="FF0000"/>
                </a:solidFill>
              </a:rPr>
              <a:t>repeat</a:t>
            </a:r>
            <a:r>
              <a:rPr lang="es-AR" b="1" dirty="0">
                <a:solidFill>
                  <a:srgbClr val="FF0000"/>
                </a:solidFill>
              </a:rPr>
              <a:t> and </a:t>
            </a:r>
            <a:r>
              <a:rPr lang="es-AR" b="1" dirty="0" err="1">
                <a:solidFill>
                  <a:srgbClr val="FF0000"/>
                </a:solidFill>
              </a:rPr>
              <a:t>practice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reading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sentences</a:t>
            </a:r>
            <a:r>
              <a:rPr lang="es-AR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69175152-2C24-4D39-B30C-38C0A30E2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657" y="776233"/>
            <a:ext cx="8191160" cy="5850830"/>
          </a:xfrm>
          <a:prstGeom prst="rect">
            <a:avLst/>
          </a:prstGeom>
        </p:spPr>
      </p:pic>
      <p:sp>
        <p:nvSpPr>
          <p:cNvPr id="19" name="Flecha: curvada hacia la derecha 18">
            <a:extLst>
              <a:ext uri="{FF2B5EF4-FFF2-40B4-BE49-F238E27FC236}">
                <a16:creationId xmlns:a16="http://schemas.microsoft.com/office/drawing/2014/main" xmlns="" id="{04DF9DA2-37DA-4CE0-B84E-E2E0A88F1E75}"/>
              </a:ext>
            </a:extLst>
          </p:cNvPr>
          <p:cNvSpPr/>
          <p:nvPr/>
        </p:nvSpPr>
        <p:spPr>
          <a:xfrm>
            <a:off x="6736381" y="84047"/>
            <a:ext cx="1061883" cy="64633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2F2EF22B-C8BF-4046-BE0C-CA3CF8622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34" y="3954776"/>
            <a:ext cx="2131467" cy="267228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2" name="1A_1.6">
            <a:hlinkClick r:id="" action="ppaction://media"/>
            <a:extLst>
              <a:ext uri="{FF2B5EF4-FFF2-40B4-BE49-F238E27FC236}">
                <a16:creationId xmlns:a16="http://schemas.microsoft.com/office/drawing/2014/main" xmlns="" id="{3E44AEB6-46C8-4FA4-8E88-6A3E55ED69F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2427" y="2503666"/>
            <a:ext cx="609600" cy="609600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790" y="531648"/>
            <a:ext cx="292100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37024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1">
                <a:lumMod val="5000"/>
                <a:lumOff val="95000"/>
              </a:schemeClr>
            </a:gs>
            <a:gs pos="74000">
              <a:schemeClr val="bg1">
                <a:lumMod val="95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06" y="280416"/>
            <a:ext cx="7295867" cy="6026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60" y="289178"/>
            <a:ext cx="3982146" cy="600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981200" y="1493520"/>
            <a:ext cx="8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828800" y="1389887"/>
            <a:ext cx="8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are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908047" y="4721953"/>
            <a:ext cx="8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is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855883" y="1831633"/>
            <a:ext cx="8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is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855883" y="4260288"/>
            <a:ext cx="8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are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2118011" y="2366063"/>
            <a:ext cx="8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are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640824" y="3858768"/>
            <a:ext cx="8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is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2070941" y="2827728"/>
            <a:ext cx="907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is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1578167" y="3293554"/>
            <a:ext cx="8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am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578167" y="5705856"/>
            <a:ext cx="8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501057" y="5245905"/>
            <a:ext cx="907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is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1551083" y="5707570"/>
            <a:ext cx="86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am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8328037" y="4352114"/>
            <a:ext cx="299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He’s</a:t>
            </a:r>
            <a:r>
              <a:rPr lang="es-MX" sz="2400" b="1" dirty="0" smtClean="0">
                <a:solidFill>
                  <a:srgbClr val="FF0000"/>
                </a:solidFill>
              </a:rPr>
              <a:t> in </a:t>
            </a:r>
            <a:r>
              <a:rPr lang="es-MX" sz="2400" b="1" dirty="0" err="1" smtClean="0">
                <a:solidFill>
                  <a:srgbClr val="FF0000"/>
                </a:solidFill>
              </a:rPr>
              <a:t>room</a:t>
            </a:r>
            <a:r>
              <a:rPr lang="es-MX" sz="2400" b="1" dirty="0" smtClean="0">
                <a:solidFill>
                  <a:srgbClr val="FF0000"/>
                </a:solidFill>
              </a:rPr>
              <a:t> 5.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8328039" y="4813779"/>
            <a:ext cx="299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We’re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early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328039" y="5735299"/>
            <a:ext cx="344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It’s</a:t>
            </a:r>
            <a:r>
              <a:rPr lang="es-MX" sz="2400" b="1" dirty="0" smtClean="0">
                <a:solidFill>
                  <a:srgbClr val="FF0000"/>
                </a:solidFill>
              </a:rPr>
              <a:t> in Madrid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8328039" y="5275444"/>
            <a:ext cx="299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She’s</a:t>
            </a:r>
            <a:r>
              <a:rPr lang="es-MX" sz="2400" b="1" dirty="0" smtClean="0">
                <a:solidFill>
                  <a:srgbClr val="FF0000"/>
                </a:solidFill>
              </a:rPr>
              <a:t> a </a:t>
            </a:r>
            <a:r>
              <a:rPr lang="es-MX" sz="2400" b="1" dirty="0" err="1" smtClean="0">
                <a:solidFill>
                  <a:srgbClr val="FF0000"/>
                </a:solidFill>
              </a:rPr>
              <a:t>teacher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7802880" y="1389887"/>
            <a:ext cx="282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4472C4"/>
                </a:solidFill>
              </a:rPr>
              <a:t>It’s</a:t>
            </a:r>
            <a:r>
              <a:rPr lang="es-MX" sz="2400" b="1" dirty="0" smtClean="0">
                <a:solidFill>
                  <a:srgbClr val="4472C4"/>
                </a:solidFill>
              </a:rPr>
              <a:t> Friday.</a:t>
            </a:r>
            <a:endParaRPr lang="es-AR" sz="2400" b="1" dirty="0">
              <a:solidFill>
                <a:srgbClr val="4472C4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7802880" y="1694687"/>
            <a:ext cx="282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4472C4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7802880" y="1847087"/>
            <a:ext cx="282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4472C4"/>
                </a:solidFill>
              </a:rPr>
              <a:t>They’re</a:t>
            </a:r>
            <a:r>
              <a:rPr lang="es-MX" sz="2400" b="1" dirty="0" smtClean="0">
                <a:solidFill>
                  <a:srgbClr val="4472C4"/>
                </a:solidFill>
              </a:rPr>
              <a:t> in </a:t>
            </a:r>
            <a:r>
              <a:rPr lang="es-MX" sz="2400" b="1" dirty="0" err="1" smtClean="0">
                <a:solidFill>
                  <a:srgbClr val="4472C4"/>
                </a:solidFill>
              </a:rPr>
              <a:t>school</a:t>
            </a:r>
            <a:endParaRPr lang="es-AR" sz="2400" b="1" dirty="0">
              <a:solidFill>
                <a:srgbClr val="4472C4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7802880" y="2275438"/>
            <a:ext cx="282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4472C4"/>
                </a:solidFill>
              </a:rPr>
              <a:t>I’m</a:t>
            </a:r>
            <a:r>
              <a:rPr lang="es-MX" sz="2400" b="1" dirty="0" smtClean="0">
                <a:solidFill>
                  <a:srgbClr val="4472C4"/>
                </a:solidFill>
              </a:rPr>
              <a:t> </a:t>
            </a:r>
            <a:r>
              <a:rPr lang="es-MX" sz="2400" b="1" dirty="0" err="1" smtClean="0">
                <a:solidFill>
                  <a:srgbClr val="4472C4"/>
                </a:solidFill>
              </a:rPr>
              <a:t>very</a:t>
            </a:r>
            <a:r>
              <a:rPr lang="es-MX" sz="2400" b="1" dirty="0" smtClean="0">
                <a:solidFill>
                  <a:srgbClr val="4472C4"/>
                </a:solidFill>
              </a:rPr>
              <a:t> </a:t>
            </a:r>
            <a:r>
              <a:rPr lang="es-MX" sz="2400" b="1" dirty="0" err="1" smtClean="0">
                <a:solidFill>
                  <a:srgbClr val="4472C4"/>
                </a:solidFill>
              </a:rPr>
              <a:t>well</a:t>
            </a:r>
            <a:r>
              <a:rPr lang="es-MX" sz="2400" b="1" dirty="0" smtClean="0">
                <a:solidFill>
                  <a:srgbClr val="4472C4"/>
                </a:solidFill>
              </a:rPr>
              <a:t>.</a:t>
            </a:r>
            <a:endParaRPr lang="es-AR" sz="2400" b="1" dirty="0">
              <a:solidFill>
                <a:srgbClr val="4472C4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7802880" y="2737103"/>
            <a:ext cx="282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4472C4"/>
                </a:solidFill>
              </a:rPr>
              <a:t>You’re</a:t>
            </a:r>
            <a:r>
              <a:rPr lang="es-MX" sz="2400" b="1" dirty="0" smtClean="0">
                <a:solidFill>
                  <a:srgbClr val="4472C4"/>
                </a:solidFill>
              </a:rPr>
              <a:t> in </a:t>
            </a:r>
            <a:r>
              <a:rPr lang="es-MX" sz="2400" b="1" dirty="0" err="1" smtClean="0">
                <a:solidFill>
                  <a:srgbClr val="4472C4"/>
                </a:solidFill>
              </a:rPr>
              <a:t>my</a:t>
            </a:r>
            <a:r>
              <a:rPr lang="es-MX" sz="2400" b="1" dirty="0" smtClean="0">
                <a:solidFill>
                  <a:srgbClr val="4472C4"/>
                </a:solidFill>
              </a:rPr>
              <a:t> </a:t>
            </a:r>
            <a:r>
              <a:rPr lang="es-MX" sz="2400" b="1" dirty="0" err="1" smtClean="0">
                <a:solidFill>
                  <a:srgbClr val="4472C4"/>
                </a:solidFill>
              </a:rPr>
              <a:t>class</a:t>
            </a:r>
            <a:r>
              <a:rPr lang="es-MX" sz="2400" b="1" dirty="0" smtClean="0">
                <a:solidFill>
                  <a:srgbClr val="4472C4"/>
                </a:solidFill>
              </a:rPr>
              <a:t>.</a:t>
            </a:r>
            <a:endParaRPr lang="es-AR" sz="2400" b="1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3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1" grpId="0"/>
      <p:bldP spid="22" grpId="0"/>
      <p:bldP spid="23" grpId="0"/>
      <p:bldP spid="24" grpId="0"/>
      <p:bldP spid="26" grpId="0"/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146</Words>
  <Application>Microsoft Office PowerPoint</Application>
  <PresentationFormat>Personalizado</PresentationFormat>
  <Paragraphs>59</Paragraphs>
  <Slides>14</Slides>
  <Notes>0</Notes>
  <HiddenSlides>0</HiddenSlides>
  <MMClips>13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16" baseType="lpstr"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41</cp:revision>
  <dcterms:created xsi:type="dcterms:W3CDTF">2020-08-17T21:53:11Z</dcterms:created>
  <dcterms:modified xsi:type="dcterms:W3CDTF">2024-03-12T15:39:35Z</dcterms:modified>
</cp:coreProperties>
</file>